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Outfit Extra Bold"/>
      <p:regular r:id="rId15"/>
    </p:embeddedFont>
    <p:embeddedFont>
      <p:font typeface="Arimo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slideLayout" Target="../slideLayouts/slideLayout8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7410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Mapping Global Commitment to the SDGs: A Predictive Approach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406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Unveiling global cooperation for a sustainable future.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1065252" y="5475565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B54C64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75266" y="5608201"/>
            <a:ext cx="14275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mo Medium" pitchFamily="34" charset="0"/>
                <a:ea typeface="Arimo Medium" pitchFamily="34" charset="-122"/>
                <a:cs typeface="Arimo Medium" pitchFamily="34" charset="-120"/>
              </a:rPr>
              <a:t>GA</a:t>
            </a:r>
            <a:endParaRPr lang="en-US" sz="750" dirty="0"/>
          </a:p>
        </p:txBody>
      </p:sp>
      <p:sp>
        <p:nvSpPr>
          <p:cNvPr id="7" name="Shape 4"/>
          <p:cNvSpPr/>
          <p:nvPr/>
        </p:nvSpPr>
        <p:spPr>
          <a:xfrm>
            <a:off x="793790" y="547556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83185"/>
            <a:ext cx="347663" cy="34766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541502" y="5458658"/>
            <a:ext cx="195214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2 Contributors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23354"/>
            <a:ext cx="121429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The Persistent Challenge: Hunger and Poverty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763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Despite global efforts, hunger and poverty remain widespread. Unequal commitment hinders progress.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99521" y="42763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Lack of collaboration between nations exacerbates these critical issues. A new approach is needed.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88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Our Solution: Predictive ML for SDG Collaboration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611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Track &amp; Analyze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Monitor real-time global cooperation on SDGs.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611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Identify Gaps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Pinpoint countries with low participation.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522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Predict &amp; Engage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01337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Forecast future commitment and drive action.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9946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Dataset Overview: Fueling Our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57180"/>
            <a:ext cx="7556421" cy="1966198"/>
          </a:xfrm>
          <a:prstGeom prst="roundRect">
            <a:avLst>
              <a:gd name="adj" fmla="val 484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16480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330850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Source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30850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Kaggle (SDG Commitment)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81512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395882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Indicators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95882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Poverty, hunger, partnerships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46543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460914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Granularity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60914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Country-level, yearly data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93790" y="537852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dataset provides comprehensive insights into global SDG commitment, with key features including poverty rates, hunger indices, and international partnership data, all structured at a country-level, yearly granularity.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Methodology: From Data to Prediction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Cleaning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Ensuring data quality and consistency.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Feature Selection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Identifying key variables for modeling.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Model Training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Utilizing clustering and classification.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0872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Performance Metrics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22087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Evaluating accuracy and reliability.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Findings: Identifying Collaboration Patterns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model highlights distinct collaboration patterns. Leading countries demonstrate consistent engagement.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Non-participating nations often face unique socio-economic barriers. Targeted interventions are crucial.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12902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Impact: Driving Greater SDG Participation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Governments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Prioritize resource allocation effectively.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411" y="420909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NGOs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Focus interventions on vulnerable areas.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0307" y="3258026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Citizens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Advocate for stronger national commitments.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4533" y="5984200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98138"/>
            <a:ext cx="69795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Next Steps &amp; Call to Action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47079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347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Scale Globally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837498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Expand model to include all SDGs.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427214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427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Real-time Tracking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3917633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 dynamic data updates.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507349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507349"/>
            <a:ext cx="33835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Integrate More Indicators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4997768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Enhance predictive accuracy further.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58426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invite you to join us in this critical mission. Your support can transform global commitment into tangible action. Let's work together for a sustainable future.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2025-06-08T21:21:49Z</dcterms:created>
  <dcterms:modified xsi:type="dcterms:W3CDTF">2025-06-08T21:21:49Z</dcterms:modified>
</cp:coreProperties>
</file>